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1CF5F-4F15-0768-415C-7AA5867C43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476507-A11B-909B-BEAB-064E00D0B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079E3-FDCE-3700-6270-4BD243BF3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D10C6-6233-3DD9-48A9-94949F18B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6B840-A527-F444-095A-745232F9B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6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3BEEE-977E-3695-ADF7-72E1A4A38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A1AE18-D4BE-AC3E-F199-B8E017224A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531DE-3745-D6B4-24ED-CA21E7ED4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DD447-28B9-CAD2-99CB-04F8F38F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38760-83E2-A57D-A35E-3B8FEB5F1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458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C7700-59E7-8E46-2E1F-C651D42CB7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0AB074-D8CF-69D2-45C1-A1F49A3C1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41D72-2651-6B4D-C69A-20D56BB6E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757BB-3B75-E250-E403-26FA518BD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10AFF-EE23-1BAD-7BDC-27385832C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72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D5D63-268A-A12D-CEB5-93C691282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DDE42-D2FF-05B9-BFD6-3CCFED334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A1B0D-443C-DE1A-4FBF-B0B8DDACD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54E27-AB4E-A9AA-28BE-44D874B79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8B959-AD0A-2E91-9D4B-4B4C7E236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337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98C45-E5DE-7EE6-0741-2ACA5886A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66113-EE05-6E9B-030F-944A9F657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1C4B1-43CC-F4A9-B5ED-916F49C04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F0DF7-D245-8033-E855-482EDB60F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FA3EF-9CF2-DBCD-0CF9-D3F789B1D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994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F21C8-3D78-1FB9-920E-E752BCEEB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8E36D-93F9-7C7F-3264-A4F5B77ABA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3F6C14-6E9F-15FA-5F81-0FE4F39719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E5953-4F94-563A-0839-84A9272AB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632049-8B08-2A2D-0601-7FE49F7D3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E9578-43FE-8AAE-4D52-F22E269C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09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3BD74-CA0E-6DE9-287B-D7CA5E8F4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EF4F8-7060-CDBC-6012-ACD2E781D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8D1379-FECD-02E7-7125-2E8E93BF6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50D428-BAC7-578E-4F04-DA043DCDB8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61C990-D841-63DD-5170-44CC05427F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E16B87-FD6C-63A0-A822-9E50FA7D3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89B86C-06F9-8AD9-3C70-5E2AFFFCB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E4183B-C749-399B-20DE-5DCED95D1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920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99F0D-0019-62E5-66AF-EC2587887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850760-BF7F-D238-7632-687BFCCDC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A7A49E-648E-63BC-C908-8AF472724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510F0B-3D09-42C0-DCC1-7DD420B37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3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81F061-8A22-1C42-56E0-814AFA6A3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23717A-62A8-FC85-D11B-3E597A6B2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6FF96-032E-D301-AB75-5AB3FA1C5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520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397D4-BD7A-5E61-908C-5B7B234C2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A48F3-806C-9556-3CB6-C2756A726C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D226D1-93C6-8DCB-E912-D754E82F5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16E107-80BD-C003-A4FE-15BE23C0B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0F00AC-DC39-2FE3-5124-E7C25A4E3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7E70F-7EC0-5415-7EDF-0EBE0F46F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1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B4F39-F3B8-8CA8-EBE5-2AF63B9F8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5D8851-B92D-76EA-88A4-BEA72B5069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B6C517-F4E0-623C-3D34-4A86E18378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BD3F1F-E83B-6693-F08A-7F6559FB4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1AC3F-E6A6-21BE-BD6B-308384817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E1A9D-3D47-BE3E-EF46-0ED14DEF6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446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A87188-E5BA-4162-879F-E50B8091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111E3-F72A-CD35-F9EC-2A7BFCF0E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2CE8FB-B7B7-21C4-32E9-7F7DEA4BED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B1C81-F02C-4F3F-A806-66F000210C1F}" type="datetimeFigureOut">
              <a:rPr lang="en-US" smtClean="0"/>
              <a:t>7/3/2024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CCC1E-5C9F-E56A-6CD9-B3EAC947E2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917F3-3D7E-66F8-1C81-D30D03E706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72755-E498-4801-8686-B36F96971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901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CF769-3C72-B82B-E611-2A74F6B2C7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AED7FE-C794-C047-E3C7-99A816485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075A61-A724-DE07-6EB4-A4EBC7EB4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8017"/>
            <a:ext cx="12192000" cy="550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14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80CAD-73B0-28C3-6577-B79E73BE0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DDC4E-56DC-18F2-AC56-1AC32416F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3A69A9-DFE4-4337-B5B3-F16805952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9761"/>
            <a:ext cx="12192000" cy="549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569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8FB62-8E27-B97E-3580-A106159A8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DF0AB61-214C-26BA-701C-44AFA86CC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A780D88-AC5D-9DEB-BDB9-2781378A1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91612"/>
            <a:ext cx="12123173" cy="5824683"/>
          </a:xfrm>
        </p:spPr>
      </p:pic>
    </p:spTree>
    <p:extLst>
      <p:ext uri="{BB962C8B-B14F-4D97-AF65-F5344CB8AC3E}">
        <p14:creationId xmlns:p14="http://schemas.microsoft.com/office/powerpoint/2010/main" val="2136176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FF417-DC3B-2042-54DA-6E39D119D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74675-4667-B9F7-A590-3A0E06D2A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F902E0-C370-2206-021F-CF349DC89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3900"/>
            <a:ext cx="12192000" cy="547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256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C9EA-DCAA-89F2-EBCB-7E59F6BBF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C3D5C-7128-3082-4B69-637104654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44D23D-36CA-FFC5-8FDB-C4DE572CD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9296"/>
            <a:ext cx="12192000" cy="547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128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420-5E80-C6C3-C2F8-E68AD16E6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1C5BF-D00C-F687-3297-FFA33B08D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87B38D-D22E-C04A-78A0-FC5F467A0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8017"/>
            <a:ext cx="12192000" cy="550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13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7BB21-EE4C-F09A-4E6C-6FC6B96D6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586BD-EA93-4CC0-B980-FF9527CAC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F2E944-5E07-A655-641A-CF03F687C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5667"/>
            <a:ext cx="12192000" cy="540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984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Shreya Karunakar Shetty</dc:creator>
  <cp:lastModifiedBy>Shreya Karunakar Shetty</cp:lastModifiedBy>
  <cp:revision>1</cp:revision>
  <dcterms:created xsi:type="dcterms:W3CDTF">2024-07-04T04:03:50Z</dcterms:created>
  <dcterms:modified xsi:type="dcterms:W3CDTF">2024-07-04T04:04:12Z</dcterms:modified>
</cp:coreProperties>
</file>

<file path=docProps/thumbnail.jpeg>
</file>